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6"/>
  </p:notesMasterIdLst>
  <p:sldIdLst>
    <p:sldId id="296" r:id="rId5"/>
    <p:sldId id="288" r:id="rId6"/>
    <p:sldId id="306" r:id="rId7"/>
    <p:sldId id="298" r:id="rId8"/>
    <p:sldId id="307" r:id="rId9"/>
    <p:sldId id="299" r:id="rId10"/>
    <p:sldId id="311" r:id="rId11"/>
    <p:sldId id="308" r:id="rId12"/>
    <p:sldId id="309" r:id="rId13"/>
    <p:sldId id="310" r:id="rId14"/>
    <p:sldId id="301" r:id="rId15"/>
    <p:sldId id="304" r:id="rId16"/>
    <p:sldId id="313" r:id="rId17"/>
    <p:sldId id="315" r:id="rId18"/>
    <p:sldId id="316" r:id="rId19"/>
    <p:sldId id="317" r:id="rId20"/>
    <p:sldId id="318" r:id="rId21"/>
    <p:sldId id="319" r:id="rId22"/>
    <p:sldId id="320" r:id="rId23"/>
    <p:sldId id="305" r:id="rId24"/>
    <p:sldId id="27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481"/>
    <a:srgbClr val="01F29B"/>
    <a:srgbClr val="FFFFFF"/>
    <a:srgbClr val="185C37"/>
    <a:srgbClr val="000000"/>
    <a:srgbClr val="018556"/>
    <a:srgbClr val="6DD84D"/>
    <a:srgbClr val="15B528"/>
    <a:srgbClr val="009E9A"/>
    <a:srgbClr val="075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 autoAdjust="0"/>
    <p:restoredTop sz="94190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2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48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5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12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FlowTracking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3641356-7A11-4BC8-931D-793CF5A9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1695450"/>
            <a:ext cx="2771775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Institucional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9587A50-EE0A-41E5-8864-8B27D0C1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4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10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C6DE6A5-5C42-4E66-A885-E6100046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46" y="858255"/>
            <a:ext cx="7192108" cy="40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3D51FD-D05C-4414-B147-B08064C381F7}"/>
              </a:ext>
            </a:extLst>
          </p:cNvPr>
          <p:cNvSpPr/>
          <p:nvPr/>
        </p:nvSpPr>
        <p:spPr>
          <a:xfrm>
            <a:off x="3607805" y="1634450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cadEmpresa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670710C-9CB1-46EB-9A2B-9DB74D03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10939"/>
              </p:ext>
            </p:extLst>
          </p:nvPr>
        </p:nvGraphicFramePr>
        <p:xfrm>
          <a:off x="1903361" y="2053590"/>
          <a:ext cx="5337278" cy="103632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385177284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386404747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764812277"/>
                    </a:ext>
                  </a:extLst>
                </a:gridCol>
                <a:gridCol w="1929550">
                  <a:extLst>
                    <a:ext uri="{9D8B030D-6E8A-4147-A177-3AD203B41FA5}">
                      <a16:colId xmlns:a16="http://schemas.microsoft.com/office/drawing/2014/main" val="334232627"/>
                    </a:ext>
                  </a:extLst>
                </a:gridCol>
              </a:tblGrid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nomeEmpresa</a:t>
                      </a:r>
                      <a:endParaRPr lang="pt-BR" sz="1400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responsavel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CNPJ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0964"/>
                  </a:ext>
                </a:extLst>
              </a:tr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JCDecaux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Brandão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96.922.653/0001-05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7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9085A0-53ED-4765-916E-E46439E01BE5}"/>
              </a:ext>
            </a:extLst>
          </p:cNvPr>
          <p:cNvSpPr/>
          <p:nvPr/>
        </p:nvSpPr>
        <p:spPr>
          <a:xfrm>
            <a:off x="3607805" y="1775337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cadFunc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7226162-F30C-4DD6-A1B6-3A8C2903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5554"/>
              </p:ext>
            </p:extLst>
          </p:nvPr>
        </p:nvGraphicFramePr>
        <p:xfrm>
          <a:off x="1842379" y="2196683"/>
          <a:ext cx="5459240" cy="750134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97942">
                  <a:extLst>
                    <a:ext uri="{9D8B030D-6E8A-4147-A177-3AD203B41FA5}">
                      <a16:colId xmlns:a16="http://schemas.microsoft.com/office/drawing/2014/main" val="819587692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3329922230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3327732534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1511911927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091230056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nome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email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senha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1757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vicente@flow.com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vicentex15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40D777F-0D8B-4524-8594-19A62359F544}"/>
              </a:ext>
            </a:extLst>
          </p:cNvPr>
          <p:cNvSpPr/>
          <p:nvPr/>
        </p:nvSpPr>
        <p:spPr>
          <a:xfrm>
            <a:off x="3607802" y="1801639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Estacao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991927C7-C026-436D-A9FA-9AEB6612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08720"/>
              </p:ext>
            </p:extLst>
          </p:nvPr>
        </p:nvGraphicFramePr>
        <p:xfrm>
          <a:off x="2591115" y="2218450"/>
          <a:ext cx="3961765" cy="706599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25047847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316289822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9036527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9953510"/>
                    </a:ext>
                  </a:extLst>
                </a:gridCol>
              </a:tblGrid>
              <a:tr h="335759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nomeEstacao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linha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fkEmpresa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Tatuapé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94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2E1BDC-9D8C-4E18-B0D3-0C891284744D}"/>
              </a:ext>
            </a:extLst>
          </p:cNvPr>
          <p:cNvSpPr/>
          <p:nvPr/>
        </p:nvSpPr>
        <p:spPr>
          <a:xfrm>
            <a:off x="3607805" y="1792586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Roboto Slab" panose="020B0604020202020204" charset="0"/>
                <a:ea typeface="Roboto Slab" panose="020B0604020202020204" charset="0"/>
              </a:rPr>
              <a:t>Sensor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8AA0BB66-9C17-4129-A0FF-6FC7549B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0454"/>
              </p:ext>
            </p:extLst>
          </p:nvPr>
        </p:nvGraphicFramePr>
        <p:xfrm>
          <a:off x="3117752" y="2219016"/>
          <a:ext cx="2908493" cy="185420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905228950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3850091444"/>
                    </a:ext>
                  </a:extLst>
                </a:gridCol>
                <a:gridCol w="1079058">
                  <a:extLst>
                    <a:ext uri="{9D8B030D-6E8A-4147-A177-3AD203B41FA5}">
                      <a16:colId xmlns:a16="http://schemas.microsoft.com/office/drawing/2014/main" val="296874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localizacao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Catraca-Leste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Catraca-Norte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Catraca-Sul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9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Catraca-Oeste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5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4FBC45-BE1A-4510-8FF0-B0F34665F25C}"/>
              </a:ext>
            </a:extLst>
          </p:cNvPr>
          <p:cNvSpPr/>
          <p:nvPr/>
        </p:nvSpPr>
        <p:spPr>
          <a:xfrm>
            <a:off x="3607804" y="1320425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Roboto Slab" panose="020B0604020202020204" charset="0"/>
                <a:ea typeface="Roboto Slab" panose="020B0604020202020204" charset="0"/>
              </a:rPr>
              <a:t>Registro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CA35E713-3DB3-4C64-92C2-6CFE6BB6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9845"/>
              </p:ext>
            </p:extLst>
          </p:nvPr>
        </p:nvGraphicFramePr>
        <p:xfrm>
          <a:off x="2322827" y="1739611"/>
          <a:ext cx="4498341" cy="2204075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3232474625"/>
                    </a:ext>
                  </a:extLst>
                </a:gridCol>
                <a:gridCol w="1629093">
                  <a:extLst>
                    <a:ext uri="{9D8B030D-6E8A-4147-A177-3AD203B41FA5}">
                      <a16:colId xmlns:a16="http://schemas.microsoft.com/office/drawing/2014/main" val="1494333501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40085490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3194956"/>
                    </a:ext>
                  </a:extLst>
                </a:gridCol>
              </a:tblGrid>
              <a:tr h="27185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dataRegistro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Registro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fkSensores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26274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06:40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6384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11531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988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84310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9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14948E-4D0C-4800-8D25-69C2F0BC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740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Próximos Passos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B2ED8B69-E4BB-41F3-BD10-25B833300DC6}"/>
              </a:ext>
            </a:extLst>
          </p:cNvPr>
          <p:cNvSpPr txBox="1">
            <a:spLocks/>
          </p:cNvSpPr>
          <p:nvPr/>
        </p:nvSpPr>
        <p:spPr>
          <a:xfrm>
            <a:off x="764930" y="1215537"/>
            <a:ext cx="7614140" cy="271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Inserir  API;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Dia/Mês/Ano;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escolha do tipo de gráfico;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Seção de notícias;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Evolução da empresa.</a:t>
            </a:r>
          </a:p>
        </p:txBody>
      </p:sp>
      <p:pic>
        <p:nvPicPr>
          <p:cNvPr id="6" name="Imagem 5" descr="Texto, Ícone&#10;&#10;Descrição gerada automaticamente">
            <a:extLst>
              <a:ext uri="{FF2B5EF4-FFF2-40B4-BE49-F238E27FC236}">
                <a16:creationId xmlns:a16="http://schemas.microsoft.com/office/drawing/2014/main" id="{288C393E-BAC0-43C3-9D2F-B5E559C4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597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Quem somos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AC7D067-CD46-4B85-91F3-48211887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52" y="1616842"/>
            <a:ext cx="1431648" cy="1431648"/>
          </a:xfrm>
          <a:prstGeom prst="rect">
            <a:avLst/>
          </a:prstGeom>
        </p:spPr>
      </p:pic>
      <p:sp>
        <p:nvSpPr>
          <p:cNvPr id="17" name="Título 3">
            <a:extLst>
              <a:ext uri="{FF2B5EF4-FFF2-40B4-BE49-F238E27FC236}">
                <a16:creationId xmlns:a16="http://schemas.microsoft.com/office/drawing/2014/main" id="{D0424D98-0714-4CC4-BAB0-996BF9FF6FF5}"/>
              </a:ext>
            </a:extLst>
          </p:cNvPr>
          <p:cNvSpPr txBox="1">
            <a:spLocks/>
          </p:cNvSpPr>
          <p:nvPr/>
        </p:nvSpPr>
        <p:spPr>
          <a:xfrm>
            <a:off x="1233930" y="1179402"/>
            <a:ext cx="901092" cy="30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2000" dirty="0">
                <a:solidFill>
                  <a:schemeClr val="tx1"/>
                </a:solidFill>
              </a:rPr>
              <a:t>Missão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C266A4E-9ECC-46F0-A119-66449905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300" y="1593876"/>
            <a:ext cx="1477580" cy="1477580"/>
          </a:xfrm>
          <a:prstGeom prst="rect">
            <a:avLst/>
          </a:prstGeom>
        </p:spPr>
      </p:pic>
      <p:sp>
        <p:nvSpPr>
          <p:cNvPr id="18" name="Título 3">
            <a:extLst>
              <a:ext uri="{FF2B5EF4-FFF2-40B4-BE49-F238E27FC236}">
                <a16:creationId xmlns:a16="http://schemas.microsoft.com/office/drawing/2014/main" id="{4D7E3BDB-6598-41A0-B93E-AAFC5CD0F583}"/>
              </a:ext>
            </a:extLst>
          </p:cNvPr>
          <p:cNvSpPr txBox="1">
            <a:spLocks/>
          </p:cNvSpPr>
          <p:nvPr/>
        </p:nvSpPr>
        <p:spPr>
          <a:xfrm>
            <a:off x="7056653" y="1175481"/>
            <a:ext cx="972873" cy="3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2000" dirty="0">
                <a:solidFill>
                  <a:schemeClr val="tx1"/>
                </a:solidFill>
              </a:rPr>
              <a:t>Valores</a:t>
            </a: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AF11BEC-4C1A-4441-AC4F-F50D290D9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044" y="1588411"/>
            <a:ext cx="1488510" cy="1488510"/>
          </a:xfrm>
          <a:prstGeom prst="rect">
            <a:avLst/>
          </a:prstGeom>
        </p:spPr>
      </p:pic>
      <p:sp>
        <p:nvSpPr>
          <p:cNvPr id="19" name="Título 3">
            <a:extLst>
              <a:ext uri="{FF2B5EF4-FFF2-40B4-BE49-F238E27FC236}">
                <a16:creationId xmlns:a16="http://schemas.microsoft.com/office/drawing/2014/main" id="{0DC73838-7D13-413F-8920-75B30859D820}"/>
              </a:ext>
            </a:extLst>
          </p:cNvPr>
          <p:cNvSpPr txBox="1">
            <a:spLocks/>
          </p:cNvSpPr>
          <p:nvPr/>
        </p:nvSpPr>
        <p:spPr>
          <a:xfrm>
            <a:off x="4210027" y="1175481"/>
            <a:ext cx="712544" cy="32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2000" dirty="0">
                <a:solidFill>
                  <a:schemeClr val="tx1"/>
                </a:solidFill>
              </a:rPr>
              <a:t>Visão</a:t>
            </a:r>
          </a:p>
        </p:txBody>
      </p:sp>
      <p:sp>
        <p:nvSpPr>
          <p:cNvPr id="14" name="Título 3">
            <a:extLst>
              <a:ext uri="{FF2B5EF4-FFF2-40B4-BE49-F238E27FC236}">
                <a16:creationId xmlns:a16="http://schemas.microsoft.com/office/drawing/2014/main" id="{768A2F05-446A-4D40-A027-2AA3AD1B83D5}"/>
              </a:ext>
            </a:extLst>
          </p:cNvPr>
          <p:cNvSpPr txBox="1">
            <a:spLocks/>
          </p:cNvSpPr>
          <p:nvPr/>
        </p:nvSpPr>
        <p:spPr>
          <a:xfrm>
            <a:off x="652129" y="3254298"/>
            <a:ext cx="2064694" cy="6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1400" b="0" dirty="0">
                <a:solidFill>
                  <a:schemeClr val="tx1"/>
                </a:solidFill>
              </a:rPr>
              <a:t>Entregar soluções através de sensores e gráficos.</a:t>
            </a:r>
          </a:p>
        </p:txBody>
      </p:sp>
      <p:sp>
        <p:nvSpPr>
          <p:cNvPr id="16" name="Título 3">
            <a:extLst>
              <a:ext uri="{FF2B5EF4-FFF2-40B4-BE49-F238E27FC236}">
                <a16:creationId xmlns:a16="http://schemas.microsoft.com/office/drawing/2014/main" id="{50229796-BA73-408A-A955-FF9D8E245D87}"/>
              </a:ext>
            </a:extLst>
          </p:cNvPr>
          <p:cNvSpPr txBox="1">
            <a:spLocks/>
          </p:cNvSpPr>
          <p:nvPr/>
        </p:nvSpPr>
        <p:spPr>
          <a:xfrm>
            <a:off x="3505521" y="3254354"/>
            <a:ext cx="212155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1400" b="0" dirty="0">
                <a:solidFill>
                  <a:schemeClr val="tx1"/>
                </a:solidFill>
              </a:rPr>
              <a:t>Ser presente e marcar o mercado de analise</a:t>
            </a:r>
          </a:p>
        </p:txBody>
      </p:sp>
      <p:sp>
        <p:nvSpPr>
          <p:cNvPr id="20" name="Título 3">
            <a:extLst>
              <a:ext uri="{FF2B5EF4-FFF2-40B4-BE49-F238E27FC236}">
                <a16:creationId xmlns:a16="http://schemas.microsoft.com/office/drawing/2014/main" id="{25DAB1C3-11D2-4FE0-86EA-107B0FA5800D}"/>
              </a:ext>
            </a:extLst>
          </p:cNvPr>
          <p:cNvSpPr txBox="1">
            <a:spLocks/>
          </p:cNvSpPr>
          <p:nvPr/>
        </p:nvSpPr>
        <p:spPr>
          <a:xfrm>
            <a:off x="6592809" y="3246208"/>
            <a:ext cx="1900560" cy="59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1400" b="0" dirty="0">
                <a:solidFill>
                  <a:schemeClr val="tx1"/>
                </a:solidFill>
              </a:rPr>
              <a:t>Inovar, Foco no cliente, Rentabilidade, Autonomia.</a:t>
            </a:r>
          </a:p>
        </p:txBody>
      </p:sp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397477" cy="1953976"/>
            <a:chOff x="3062034" y="880637"/>
            <a:chExt cx="3397477" cy="195397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214564" y="880637"/>
              <a:ext cx="2244947" cy="1953976"/>
              <a:chOff x="4214564" y="880637"/>
              <a:chExt cx="2244947" cy="195397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564" y="2438313"/>
                <a:ext cx="2244947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109003" cy="2123579"/>
            <a:chOff x="5337039" y="2750924"/>
            <a:chExt cx="3109003" cy="2123579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6452771" y="2750924"/>
              <a:ext cx="1993271" cy="2123579"/>
              <a:chOff x="6234068" y="2695773"/>
              <a:chExt cx="1993271" cy="2123579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068" y="4161424"/>
                <a:ext cx="1993271" cy="657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Agende a instalação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2938974" cy="1804849"/>
            <a:chOff x="1059953" y="2685539"/>
            <a:chExt cx="2938974" cy="1804849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2125141" y="2833011"/>
              <a:ext cx="1873786" cy="1657377"/>
              <a:chOff x="2178277" y="2802901"/>
              <a:chExt cx="1873786" cy="1657377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8277" y="4245671"/>
                <a:ext cx="1873786" cy="214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378392" y="791793"/>
            <a:ext cx="1459966" cy="1861298"/>
            <a:chOff x="594569" y="2583035"/>
            <a:chExt cx="1459966" cy="1861298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594569" y="3956271"/>
              <a:ext cx="1459966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307594" cy="1714964"/>
            <a:chOff x="1460570" y="2964983"/>
            <a:chExt cx="3307594" cy="171496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560297" y="3091869"/>
              <a:ext cx="2207867" cy="1588078"/>
              <a:chOff x="2656485" y="888052"/>
              <a:chExt cx="2207867" cy="1588078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6485" y="2226072"/>
                <a:ext cx="2207867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172950" cy="2014694"/>
            <a:chOff x="3664229" y="878512"/>
            <a:chExt cx="3172950" cy="201469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4411176" y="878512"/>
              <a:ext cx="2426003" cy="2014694"/>
              <a:chOff x="5315038" y="2789033"/>
              <a:chExt cx="2426003" cy="201469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038" y="4143742"/>
                <a:ext cx="242600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170863" cy="2016914"/>
            <a:chOff x="5271984" y="2782686"/>
            <a:chExt cx="3170863" cy="201691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6484985" y="2782686"/>
              <a:ext cx="1957862" cy="2016914"/>
              <a:chOff x="6842188" y="724511"/>
              <a:chExt cx="1957862" cy="2016914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88" y="2081440"/>
                <a:ext cx="1957862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Solução</a:t>
            </a:r>
          </a:p>
        </p:txBody>
      </p:sp>
      <p:pic>
        <p:nvPicPr>
          <p:cNvPr id="8" name="Imagem 7" descr="Texto, Ícone&#10;&#10;Descrição gerada automaticamente">
            <a:extLst>
              <a:ext uri="{FF2B5EF4-FFF2-40B4-BE49-F238E27FC236}">
                <a16:creationId xmlns:a16="http://schemas.microsoft.com/office/drawing/2014/main" id="{B6CA163F-A514-49EA-B386-7036B98C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28FD93-EDA0-4ED1-9FE8-A0239F3C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84" y="696217"/>
            <a:ext cx="6879432" cy="38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583EEE3-679A-492C-AC2F-C6A5BE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30950"/>
            <a:ext cx="2876550" cy="2876550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28B86D-A1A5-481F-8445-C3852C13E565}"/>
              </a:ext>
            </a:extLst>
          </p:cNvPr>
          <p:cNvSpPr txBox="1"/>
          <p:nvPr/>
        </p:nvSpPr>
        <p:spPr>
          <a:xfrm>
            <a:off x="3385995" y="4041381"/>
            <a:ext cx="23720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33C481"/>
                </a:solidFill>
              </a:rPr>
              <a:t>Planner</a:t>
            </a:r>
            <a:endParaRPr lang="pt-BR" sz="3200" b="1" dirty="0">
              <a:solidFill>
                <a:srgbClr val="33C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5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-0.1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36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1BBFF2-4140-4422-86A1-30D53261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96" y="975111"/>
            <a:ext cx="5682806" cy="3529322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7D09E81-26B7-4750-8A67-2DE0EE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50" y="841972"/>
            <a:ext cx="1863698" cy="3459556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customXml/itemProps2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Words>342</Words>
  <Application>Microsoft Office PowerPoint</Application>
  <PresentationFormat>Apresentação na tela (16:9)</PresentationFormat>
  <Paragraphs>147</Paragraphs>
  <Slides>21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Roboto</vt:lpstr>
      <vt:lpstr>Roboto Slab</vt:lpstr>
      <vt:lpstr>Roboto Light</vt:lpstr>
      <vt:lpstr>Arial</vt:lpstr>
      <vt:lpstr>Calibri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Diagrama de Solução</vt:lpstr>
      <vt:lpstr>BackLogs</vt:lpstr>
      <vt:lpstr>BackLogs</vt:lpstr>
      <vt:lpstr>BackLogs</vt:lpstr>
      <vt:lpstr>BackLogs</vt:lpstr>
      <vt:lpstr>Site Institucional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Próximos Passos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MATHEUS ALVES DE OLIVEIRA .</cp:lastModifiedBy>
  <cp:revision>3</cp:revision>
  <dcterms:modified xsi:type="dcterms:W3CDTF">2022-04-24T21:58:45Z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